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43" r:id="rId3"/>
    <p:sldId id="411" r:id="rId4"/>
    <p:sldId id="412" r:id="rId5"/>
    <p:sldId id="415" r:id="rId6"/>
    <p:sldId id="257" r:id="rId7"/>
    <p:sldId id="344" r:id="rId8"/>
    <p:sldId id="362" r:id="rId9"/>
    <p:sldId id="367" r:id="rId10"/>
    <p:sldId id="350" r:id="rId11"/>
    <p:sldId id="259" r:id="rId12"/>
    <p:sldId id="363" r:id="rId13"/>
    <p:sldId id="394" r:id="rId14"/>
    <p:sldId id="364" r:id="rId15"/>
    <p:sldId id="393" r:id="rId16"/>
    <p:sldId id="260" r:id="rId17"/>
    <p:sldId id="365" r:id="rId18"/>
    <p:sldId id="261" r:id="rId19"/>
    <p:sldId id="336" r:id="rId20"/>
    <p:sldId id="413" r:id="rId21"/>
    <p:sldId id="262" r:id="rId22"/>
    <p:sldId id="370" r:id="rId23"/>
    <p:sldId id="375" r:id="rId24"/>
    <p:sldId id="263" r:id="rId25"/>
    <p:sldId id="372" r:id="rId26"/>
    <p:sldId id="264" r:id="rId27"/>
    <p:sldId id="373" r:id="rId28"/>
    <p:sldId id="376" r:id="rId29"/>
    <p:sldId id="265" r:id="rId30"/>
    <p:sldId id="378" r:id="rId31"/>
    <p:sldId id="345" r:id="rId32"/>
    <p:sldId id="380" r:id="rId33"/>
    <p:sldId id="377" r:id="rId34"/>
    <p:sldId id="395" r:id="rId35"/>
    <p:sldId id="379" r:id="rId36"/>
    <p:sldId id="383" r:id="rId37"/>
    <p:sldId id="382" r:id="rId38"/>
    <p:sldId id="381" r:id="rId39"/>
    <p:sldId id="396" r:id="rId40"/>
    <p:sldId id="384" r:id="rId41"/>
    <p:sldId id="386" r:id="rId42"/>
    <p:sldId id="397" r:id="rId43"/>
    <p:sldId id="414" r:id="rId44"/>
    <p:sldId id="406" r:id="rId45"/>
    <p:sldId id="407" r:id="rId46"/>
    <p:sldId id="408" r:id="rId47"/>
    <p:sldId id="402" r:id="rId48"/>
    <p:sldId id="409" r:id="rId49"/>
    <p:sldId id="403" r:id="rId50"/>
    <p:sldId id="405" r:id="rId51"/>
    <p:sldId id="410" r:id="rId52"/>
    <p:sldId id="391" r:id="rId53"/>
    <p:sldId id="398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794"/>
    <a:srgbClr val="F2F2F2"/>
    <a:srgbClr val="8497B0"/>
    <a:srgbClr val="771FCF"/>
    <a:srgbClr val="FFE699"/>
    <a:srgbClr val="BFBFBF"/>
    <a:srgbClr val="F2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216B0-B7FB-4970-A592-66AD639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F92425-9E03-4A2A-A3BD-6AFE5836A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3965C-9E89-4EB2-AE9C-1876DBD4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FA1F5-7DE2-4093-82B0-2E6F0DBE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2B650-9CBB-4C6F-9E93-421CCFE0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1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40DD5-81F6-44B2-81F7-DF382060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AB53D0-2434-4762-939D-3C5B5CE2D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B3661-E5A1-4DBA-B52C-C1A51D06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0E7CB-5387-438E-9A79-EF9C59C2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8DB20-8B90-4FA8-B675-03049B1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F947B-CD91-4BCC-A8A8-4F85F1AA8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4208C4-BA40-4C16-950C-2BFA1755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82647-ACD0-48D9-A8D7-39341E37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AAFFE-4227-43AB-BA50-BC6BC7FC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FB937-AA1A-4203-9713-AE0C4DDD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4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94F16-412D-4C96-911A-9583546D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9D104-2054-4BF0-BBEC-28A21309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FA0A0-9930-4E03-9CBF-C87BC8D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FE7D7-7DA3-4564-89B8-A1B0CE16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45550-91EB-42BD-B048-CEEC6CB9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4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A0E2A-42B4-4872-A11B-97875390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26854-D64B-44FE-8D9E-1936EF49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5C822-EB4F-4038-A55C-0776227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A1BA6-0524-4302-B4C5-766A3E64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D8364-2074-4CB2-817F-C84E3713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5A990-05B9-4B49-95C0-76579FC5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C8D6E-4DE4-49A3-8F9A-233E36A9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FA3628-0251-421D-8E70-50E107104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5E2F28-7823-4B3C-AEEE-966049F2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3DF75B-2A29-496E-A750-DBF27B46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866DF-3267-47D7-B046-79E981DE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DD97-D286-4CEE-8936-78EFD79A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AC915-F04F-4535-ABF0-75554F84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E7A44B-0046-4CAC-9EE9-9D92604C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9A1456-FD42-4E23-BBF0-CAA35A357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DDEEEC-CF5D-4F8F-84BB-6CF390FB4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D1DFD4-6359-4E26-9003-1221B8F7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1C692B-CB49-452A-8FD5-092F6BB3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90B678-2684-4C2B-B785-53B56CC7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4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6576B-0D98-4F53-B276-591536BE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3024C9-2E00-4000-AB31-3E67D2AC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C87FE-1668-490E-948E-EF5682EB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20308-3AC2-4CF7-A93F-7C112624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6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485C62-5F83-4101-8A20-F0AF635B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8CE5F-B741-49D5-8611-868D7E16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46998-B38F-414F-B72C-0E2FF418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9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23DF0-A06E-4118-92CE-6B0AD30A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A9C36-D53A-42FD-9008-71A969B4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53EF29-A39A-4A65-98B5-CB213AF00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2D8F3A-957A-4251-A2FE-9FE18EC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53B82-99B8-4A47-98E2-9E1DE1F1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202763-E37E-4CD9-9042-4ECD8D45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7D3A-83D4-4DBD-995D-2790C056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23AE1-CC83-4E08-BAD3-4FE1BA94B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255BA5-534E-4CEA-8376-16867D59F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E6A966-1DD0-4C6D-8A9A-638311B8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A528F8-20FF-44AF-9F94-DE7ADEC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EEC625-0AB6-4250-80B4-AFD343D7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9DAE09-ED11-4C3E-88D5-D34E652C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88832-06F7-4115-BE07-7D5F69B6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44D0D-FE76-4CD1-A1CB-90B267D52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FD98C-5EAE-4CBB-BF16-3F3DEC582307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89892-FFDE-4D14-A1BE-23A5433C6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EA503-241A-416A-81AF-F0C3BAE8D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8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2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61.png"/><Relationship Id="rId10" Type="http://schemas.microsoft.com/office/2007/relationships/hdphoto" Target="../media/hdphoto5.wdp"/><Relationship Id="rId4" Type="http://schemas.openxmlformats.org/officeDocument/2006/relationships/image" Target="../media/image64.png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microsoft.com/office/2007/relationships/hdphoto" Target="../media/hdphoto7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39.pn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46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9.wdp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microsoft.com/office/2007/relationships/hdphoto" Target="../media/hdphoto10.wdp"/><Relationship Id="rId9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microsoft.com/office/2007/relationships/hdphoto" Target="../media/hdphoto10.wdp"/><Relationship Id="rId9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microsoft.com/office/2007/relationships/hdphoto" Target="../media/hdphoto1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1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0.png"/><Relationship Id="rId5" Type="http://schemas.openxmlformats.org/officeDocument/2006/relationships/image" Target="../media/image5.png"/><Relationship Id="rId10" Type="http://schemas.openxmlformats.org/officeDocument/2006/relationships/image" Target="../media/image6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0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microsoft.com/office/2007/relationships/hdphoto" Target="../media/hdphoto9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7.png"/><Relationship Id="rId5" Type="http://schemas.openxmlformats.org/officeDocument/2006/relationships/image" Target="../media/image5.png"/><Relationship Id="rId15" Type="http://schemas.openxmlformats.org/officeDocument/2006/relationships/image" Target="../media/image131.png"/><Relationship Id="rId10" Type="http://schemas.openxmlformats.org/officeDocument/2006/relationships/image" Target="../media/image6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1.png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microsoft.com/office/2007/relationships/hdphoto" Target="../media/hdphoto9.wdp"/><Relationship Id="rId2" Type="http://schemas.openxmlformats.org/officeDocument/2006/relationships/image" Target="../media/image12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7.png"/><Relationship Id="rId5" Type="http://schemas.openxmlformats.org/officeDocument/2006/relationships/image" Target="../media/image5.png"/><Relationship Id="rId15" Type="http://schemas.openxmlformats.org/officeDocument/2006/relationships/image" Target="../media/image128.png"/><Relationship Id="rId10" Type="http://schemas.openxmlformats.org/officeDocument/2006/relationships/image" Target="../media/image13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3.png"/><Relationship Id="rId3" Type="http://schemas.openxmlformats.org/officeDocument/2006/relationships/image" Target="../media/image61.png"/><Relationship Id="rId7" Type="http://schemas.openxmlformats.org/officeDocument/2006/relationships/image" Target="../media/image8.png"/><Relationship Id="rId12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11.wdp"/><Relationship Id="rId4" Type="http://schemas.openxmlformats.org/officeDocument/2006/relationships/image" Target="../media/image4.png"/><Relationship Id="rId9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3.png"/><Relationship Id="rId3" Type="http://schemas.openxmlformats.org/officeDocument/2006/relationships/image" Target="../media/image61.png"/><Relationship Id="rId7" Type="http://schemas.openxmlformats.org/officeDocument/2006/relationships/image" Target="../media/image8.png"/><Relationship Id="rId12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11.wdp"/><Relationship Id="rId4" Type="http://schemas.openxmlformats.org/officeDocument/2006/relationships/image" Target="../media/image4.png"/><Relationship Id="rId9" Type="http://schemas.openxmlformats.org/officeDocument/2006/relationships/image" Target="../media/image127.png"/><Relationship Id="rId14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3.png"/><Relationship Id="rId3" Type="http://schemas.openxmlformats.org/officeDocument/2006/relationships/image" Target="../media/image127.png"/><Relationship Id="rId7" Type="http://schemas.openxmlformats.org/officeDocument/2006/relationships/image" Target="../media/image6.png"/><Relationship Id="rId12" Type="http://schemas.openxmlformats.org/officeDocument/2006/relationships/image" Target="../media/image6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3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6.png"/><Relationship Id="rId3" Type="http://schemas.openxmlformats.org/officeDocument/2006/relationships/image" Target="../media/image61.png"/><Relationship Id="rId7" Type="http://schemas.openxmlformats.org/officeDocument/2006/relationships/image" Target="../media/image5.png"/><Relationship Id="rId12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1.wdp"/><Relationship Id="rId10" Type="http://schemas.openxmlformats.org/officeDocument/2006/relationships/image" Target="../media/image8.png"/><Relationship Id="rId4" Type="http://schemas.openxmlformats.org/officeDocument/2006/relationships/image" Target="../media/image127.png"/><Relationship Id="rId9" Type="http://schemas.openxmlformats.org/officeDocument/2006/relationships/image" Target="../media/image7.png"/><Relationship Id="rId14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8.png"/><Relationship Id="rId4" Type="http://schemas.openxmlformats.org/officeDocument/2006/relationships/image" Target="../media/image5.png"/><Relationship Id="rId9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기본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34786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C288980-0A77-449B-BAEA-7C8BA1613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013" y="5769357"/>
            <a:ext cx="3353091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6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6076" y="617291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9675" y="3490001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/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/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9E05C309-7C68-4573-8E60-BC6EAB65B7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662" t="23241"/>
          <a:stretch/>
        </p:blipFill>
        <p:spPr>
          <a:xfrm>
            <a:off x="5686438" y="4789008"/>
            <a:ext cx="232514" cy="17314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40AB6A5-251C-4558-B0C0-E152F3325D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13" t="1996" b="68964"/>
          <a:stretch/>
        </p:blipFill>
        <p:spPr>
          <a:xfrm>
            <a:off x="5543550" y="4532946"/>
            <a:ext cx="317635" cy="200055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D07A249-198A-4B43-B4BF-9C39B1823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097"/>
          <a:stretch/>
        </p:blipFill>
        <p:spPr>
          <a:xfrm>
            <a:off x="4991856" y="5732891"/>
            <a:ext cx="225463" cy="22557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51D5E56C-1351-48A6-8927-2D8470A4BA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097"/>
          <a:stretch/>
        </p:blipFill>
        <p:spPr>
          <a:xfrm>
            <a:off x="4991856" y="6066818"/>
            <a:ext cx="225463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02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B9BF90-90AF-46BD-86CD-B8706F15C3E7}"/>
              </a:ext>
            </a:extLst>
          </p:cNvPr>
          <p:cNvGrpSpPr/>
          <p:nvPr/>
        </p:nvGrpSpPr>
        <p:grpSpPr>
          <a:xfrm>
            <a:off x="6256661" y="1780074"/>
            <a:ext cx="301419" cy="344763"/>
            <a:chOff x="6256661" y="1780074"/>
            <a:chExt cx="301419" cy="34476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6FA5641-7F34-4CD9-947A-7957DF3A273B}"/>
                </a:ext>
              </a:extLst>
            </p:cNvPr>
            <p:cNvGrpSpPr/>
            <p:nvPr/>
          </p:nvGrpSpPr>
          <p:grpSpPr>
            <a:xfrm flipH="1">
              <a:off x="6256661" y="1780074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91" name="대각선 줄무늬 90">
                <a:extLst>
                  <a:ext uri="{FF2B5EF4-FFF2-40B4-BE49-F238E27FC236}">
                    <a16:creationId xmlns:a16="http://schemas.microsoft.com/office/drawing/2014/main" id="{5F0FBCFB-8FE0-4F6F-96CB-BB6C70E53D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E94DCF4-0824-41B6-A2EB-9D68058C997E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대각선 줄무늬 92">
                <a:extLst>
                  <a:ext uri="{FF2B5EF4-FFF2-40B4-BE49-F238E27FC236}">
                    <a16:creationId xmlns:a16="http://schemas.microsoft.com/office/drawing/2014/main" id="{A8C60269-5F3A-4F41-AB07-FC6AE204A2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24967476-2723-4064-9ED4-9E97BE480272}"/>
                </a:ext>
              </a:extLst>
            </p:cNvPr>
            <p:cNvGrpSpPr/>
            <p:nvPr/>
          </p:nvGrpSpPr>
          <p:grpSpPr>
            <a:xfrm rot="10800000" flipH="1">
              <a:off x="6424041" y="1856758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88" name="대각선 줄무늬 87">
                <a:extLst>
                  <a:ext uri="{FF2B5EF4-FFF2-40B4-BE49-F238E27FC236}">
                    <a16:creationId xmlns:a16="http://schemas.microsoft.com/office/drawing/2014/main" id="{40FEBEF0-30CA-4F36-B781-4EE060F7C0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BA2F6B-DE0F-4B9F-95AA-07B4DC6275D0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대각선 줄무늬 89">
                <a:extLst>
                  <a:ext uri="{FF2B5EF4-FFF2-40B4-BE49-F238E27FC236}">
                    <a16:creationId xmlns:a16="http://schemas.microsoft.com/office/drawing/2014/main" id="{98117633-F15B-4D24-B297-EEC1F7EA7C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/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/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E3BC184-AD45-4EBD-B4AD-3F00A17A4624}"/>
              </a:ext>
            </a:extLst>
          </p:cNvPr>
          <p:cNvSpPr/>
          <p:nvPr/>
        </p:nvSpPr>
        <p:spPr>
          <a:xfrm>
            <a:off x="1161071" y="5849873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F226BC05-600E-42AD-8F2A-CD9FDDA917AD}"/>
              </a:ext>
            </a:extLst>
          </p:cNvPr>
          <p:cNvGrpSpPr/>
          <p:nvPr/>
        </p:nvGrpSpPr>
        <p:grpSpPr>
          <a:xfrm flipH="1">
            <a:off x="6256661" y="3621397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216" name="대각선 줄무늬 215">
              <a:extLst>
                <a:ext uri="{FF2B5EF4-FFF2-40B4-BE49-F238E27FC236}">
                  <a16:creationId xmlns:a16="http://schemas.microsoft.com/office/drawing/2014/main" id="{7B993BCC-7CD0-4F31-8411-905EE3A9556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9274466-B4A1-442A-A18A-6F74A90FB0F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대각선 줄무늬 304">
              <a:extLst>
                <a:ext uri="{FF2B5EF4-FFF2-40B4-BE49-F238E27FC236}">
                  <a16:creationId xmlns:a16="http://schemas.microsoft.com/office/drawing/2014/main" id="{0CAC5C5B-FAE7-4325-951B-67AC064F88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74B11C64-EC90-4306-8EA4-D613F275D485}"/>
              </a:ext>
            </a:extLst>
          </p:cNvPr>
          <p:cNvGrpSpPr/>
          <p:nvPr/>
        </p:nvGrpSpPr>
        <p:grpSpPr>
          <a:xfrm rot="10800000" flipH="1">
            <a:off x="6424041" y="3698080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388" name="대각선 줄무늬 387">
              <a:extLst>
                <a:ext uri="{FF2B5EF4-FFF2-40B4-BE49-F238E27FC236}">
                  <a16:creationId xmlns:a16="http://schemas.microsoft.com/office/drawing/2014/main" id="{1FEE3C94-6779-4960-97D2-467D53C6C1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0A8CFBDA-AEAA-46A7-A633-6B2F9DF4214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대각선 줄무늬 406">
              <a:extLst>
                <a:ext uri="{FF2B5EF4-FFF2-40B4-BE49-F238E27FC236}">
                  <a16:creationId xmlns:a16="http://schemas.microsoft.com/office/drawing/2014/main" id="{52B88C08-0024-4078-B2FF-D0814ECDD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816BBF2-596E-48DA-B080-6B053AD8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7" y="4707935"/>
            <a:ext cx="304826" cy="347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47197E-992C-4B7E-BB4B-F143BF4C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957" y="5118120"/>
            <a:ext cx="304826" cy="347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D8DEB4-C1AF-47A6-9EA3-C785219E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957" y="5614183"/>
            <a:ext cx="304826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상세 </a:t>
            </a:r>
            <a:r>
              <a:rPr lang="en-US" altLang="ko-KR" dirty="0"/>
              <a:t>&amp; </a:t>
            </a:r>
            <a:r>
              <a:rPr lang="ko-KR" altLang="en-US" dirty="0"/>
              <a:t>고유 키워드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8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7136" y="243840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4" y="358717"/>
            <a:ext cx="3994525" cy="24878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59DCF5-CFF8-43C9-A123-AFCE6DF67514}"/>
              </a:ext>
            </a:extLst>
          </p:cNvPr>
          <p:cNvSpPr/>
          <p:nvPr/>
        </p:nvSpPr>
        <p:spPr>
          <a:xfrm>
            <a:off x="277136" y="3462769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51" y="397573"/>
            <a:ext cx="272133" cy="2721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71" b="16731"/>
          <a:stretch/>
        </p:blipFill>
        <p:spPr>
          <a:xfrm>
            <a:off x="379353" y="3581049"/>
            <a:ext cx="1472307" cy="20620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A7C30B4-F2B3-41CE-A154-35A48789ADDB}"/>
              </a:ext>
            </a:extLst>
          </p:cNvPr>
          <p:cNvSpPr>
            <a:spLocks noChangeAspect="1"/>
          </p:cNvSpPr>
          <p:nvPr/>
        </p:nvSpPr>
        <p:spPr>
          <a:xfrm>
            <a:off x="8074103" y="1438560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FD35D7-B5C8-4F86-84DD-36551D9EDF9E}"/>
              </a:ext>
            </a:extLst>
          </p:cNvPr>
          <p:cNvSpPr>
            <a:spLocks noChangeAspect="1"/>
          </p:cNvSpPr>
          <p:nvPr/>
        </p:nvSpPr>
        <p:spPr>
          <a:xfrm>
            <a:off x="8138165" y="1523903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4C5FD3-E5F6-49F0-996E-8FBA71A2A84B}"/>
              </a:ext>
            </a:extLst>
          </p:cNvPr>
          <p:cNvSpPr>
            <a:spLocks noChangeAspect="1"/>
          </p:cNvSpPr>
          <p:nvPr/>
        </p:nvSpPr>
        <p:spPr>
          <a:xfrm>
            <a:off x="8212625" y="1614144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05634E-AF0A-48C5-8D50-DE7BB58E4F9A}"/>
              </a:ext>
            </a:extLst>
          </p:cNvPr>
          <p:cNvSpPr>
            <a:spLocks noChangeAspect="1"/>
          </p:cNvSpPr>
          <p:nvPr/>
        </p:nvSpPr>
        <p:spPr>
          <a:xfrm>
            <a:off x="8264328" y="1702572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BF214B-2AD2-4505-895D-64BCFDFAB92B}"/>
              </a:ext>
            </a:extLst>
          </p:cNvPr>
          <p:cNvSpPr>
            <a:spLocks noChangeAspect="1"/>
          </p:cNvSpPr>
          <p:nvPr/>
        </p:nvSpPr>
        <p:spPr>
          <a:xfrm>
            <a:off x="8248453" y="4928891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B279DC-4C04-46B9-9379-DBF24CB62F28}"/>
              </a:ext>
            </a:extLst>
          </p:cNvPr>
          <p:cNvSpPr>
            <a:spLocks noChangeAspect="1"/>
          </p:cNvSpPr>
          <p:nvPr/>
        </p:nvSpPr>
        <p:spPr>
          <a:xfrm>
            <a:off x="8248453" y="5383246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099CD5D0-5DF4-4093-A346-6716124FFA3B}"/>
              </a:ext>
            </a:extLst>
          </p:cNvPr>
          <p:cNvSpPr>
            <a:spLocks noChangeAspect="1"/>
          </p:cNvSpPr>
          <p:nvPr/>
        </p:nvSpPr>
        <p:spPr>
          <a:xfrm>
            <a:off x="8248453" y="4663042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18B091CB-07B3-431B-B3CF-BEF09D8605BE}"/>
              </a:ext>
            </a:extLst>
          </p:cNvPr>
          <p:cNvSpPr>
            <a:spLocks noChangeAspect="1"/>
          </p:cNvSpPr>
          <p:nvPr/>
        </p:nvSpPr>
        <p:spPr>
          <a:xfrm rot="10800000">
            <a:off x="10714146" y="1604616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2ED790E0-1AC1-461A-BBD1-6884EEE3C585}"/>
              </a:ext>
            </a:extLst>
          </p:cNvPr>
          <p:cNvSpPr>
            <a:spLocks noChangeAspect="1"/>
          </p:cNvSpPr>
          <p:nvPr/>
        </p:nvSpPr>
        <p:spPr>
          <a:xfrm>
            <a:off x="8203103" y="6053402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잘린 한쪽 모서리 29">
            <a:extLst>
              <a:ext uri="{FF2B5EF4-FFF2-40B4-BE49-F238E27FC236}">
                <a16:creationId xmlns:a16="http://schemas.microsoft.com/office/drawing/2014/main" id="{23FA4E0F-77D3-4886-904B-430F6FC2DFFA}"/>
              </a:ext>
            </a:extLst>
          </p:cNvPr>
          <p:cNvSpPr/>
          <p:nvPr/>
        </p:nvSpPr>
        <p:spPr>
          <a:xfrm>
            <a:off x="1900860" y="4212266"/>
            <a:ext cx="2397624" cy="1430866"/>
          </a:xfrm>
          <a:prstGeom prst="snip1Rect">
            <a:avLst>
              <a:gd name="adj" fmla="val 26424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잘린 한쪽 모서리 30">
            <a:extLst>
              <a:ext uri="{FF2B5EF4-FFF2-40B4-BE49-F238E27FC236}">
                <a16:creationId xmlns:a16="http://schemas.microsoft.com/office/drawing/2014/main" id="{03573453-DCC6-4E16-A27D-D90CF0CC274C}"/>
              </a:ext>
            </a:extLst>
          </p:cNvPr>
          <p:cNvSpPr>
            <a:spLocks noChangeAspect="1"/>
          </p:cNvSpPr>
          <p:nvPr/>
        </p:nvSpPr>
        <p:spPr>
          <a:xfrm rot="10800000">
            <a:off x="3689788" y="4075557"/>
            <a:ext cx="608696" cy="276111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1732EDCD-9682-4FA5-8D47-8844224F3A53}"/>
              </a:ext>
            </a:extLst>
          </p:cNvPr>
          <p:cNvSpPr>
            <a:spLocks noChangeAspect="1"/>
          </p:cNvSpPr>
          <p:nvPr/>
        </p:nvSpPr>
        <p:spPr>
          <a:xfrm>
            <a:off x="1898504" y="3747510"/>
            <a:ext cx="819295" cy="225206"/>
          </a:xfrm>
          <a:prstGeom prst="snip1Rect">
            <a:avLst>
              <a:gd name="adj" fmla="val 2905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54DA14-3ABB-4241-813C-1F3246145D24}"/>
              </a:ext>
            </a:extLst>
          </p:cNvPr>
          <p:cNvSpPr>
            <a:spLocks noChangeAspect="1"/>
          </p:cNvSpPr>
          <p:nvPr/>
        </p:nvSpPr>
        <p:spPr>
          <a:xfrm>
            <a:off x="1900860" y="3997949"/>
            <a:ext cx="1477340" cy="1890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AE87E3D5-8E75-436C-86A7-3A8D86740423}"/>
              </a:ext>
            </a:extLst>
          </p:cNvPr>
          <p:cNvSpPr>
            <a:spLocks noChangeAspect="1"/>
          </p:cNvSpPr>
          <p:nvPr/>
        </p:nvSpPr>
        <p:spPr>
          <a:xfrm>
            <a:off x="2892824" y="5560451"/>
            <a:ext cx="1429145" cy="165362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4B895D5-5BE8-489A-A61A-8712EBF7B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84" t="87625"/>
          <a:stretch/>
        </p:blipFill>
        <p:spPr>
          <a:xfrm>
            <a:off x="3511546" y="5734114"/>
            <a:ext cx="871428" cy="30786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CED6AC9-2439-4B3D-BBD5-28DA332F3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15" t="87625" r="21817"/>
          <a:stretch/>
        </p:blipFill>
        <p:spPr>
          <a:xfrm>
            <a:off x="2717799" y="5734114"/>
            <a:ext cx="809626" cy="3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6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3066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/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2799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37242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9754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4462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4513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946013"/>
              </p:ext>
            </p:extLst>
          </p:nvPr>
        </p:nvGraphicFramePr>
        <p:xfrm>
          <a:off x="2719880" y="10153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18512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18910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D6EA0C-7CDA-4CC4-92F4-210D9F8A4CBD}"/>
              </a:ext>
            </a:extLst>
          </p:cNvPr>
          <p:cNvSpPr/>
          <p:nvPr/>
        </p:nvSpPr>
        <p:spPr>
          <a:xfrm>
            <a:off x="9720599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11BD52-8747-405A-8EEA-18D78C4F8E79}"/>
              </a:ext>
            </a:extLst>
          </p:cNvPr>
          <p:cNvSpPr/>
          <p:nvPr/>
        </p:nvSpPr>
        <p:spPr>
          <a:xfrm>
            <a:off x="8709162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2376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27802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4577310"/>
            <a:ext cx="2150511" cy="794872"/>
          </a:xfrm>
          <a:prstGeom prst="rect">
            <a:avLst/>
          </a:prstGeom>
          <a:ln>
            <a:noFill/>
          </a:ln>
        </p:spPr>
      </p:pic>
      <p:sp>
        <p:nvSpPr>
          <p:cNvPr id="31" name="십자형 30">
            <a:extLst>
              <a:ext uri="{FF2B5EF4-FFF2-40B4-BE49-F238E27FC236}">
                <a16:creationId xmlns:a16="http://schemas.microsoft.com/office/drawing/2014/main" id="{1C58123F-4CAC-48CF-8FB5-D0F78D68337B}"/>
              </a:ext>
            </a:extLst>
          </p:cNvPr>
          <p:cNvSpPr>
            <a:spLocks noChangeAspect="1"/>
          </p:cNvSpPr>
          <p:nvPr/>
        </p:nvSpPr>
        <p:spPr>
          <a:xfrm>
            <a:off x="1804672" y="4781993"/>
            <a:ext cx="360000" cy="360000"/>
          </a:xfrm>
          <a:prstGeom prst="plus">
            <a:avLst>
              <a:gd name="adj" fmla="val 3911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C41392-C87A-442D-9C59-111EEA971F18}"/>
              </a:ext>
            </a:extLst>
          </p:cNvPr>
          <p:cNvSpPr/>
          <p:nvPr/>
        </p:nvSpPr>
        <p:spPr>
          <a:xfrm>
            <a:off x="743442" y="4925993"/>
            <a:ext cx="360000" cy="7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3DADAB-DEBC-413C-BF03-ADA3BDF59333}"/>
              </a:ext>
            </a:extLst>
          </p:cNvPr>
          <p:cNvSpPr>
            <a:spLocks noChangeAspect="1"/>
          </p:cNvSpPr>
          <p:nvPr/>
        </p:nvSpPr>
        <p:spPr>
          <a:xfrm>
            <a:off x="1238057" y="4745993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7B177FF-01F4-4D58-A16D-7192A814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7261" r="52504"/>
          <a:stretch/>
        </p:blipFill>
        <p:spPr>
          <a:xfrm>
            <a:off x="1202545" y="6027211"/>
            <a:ext cx="1616439" cy="43222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301CDD5-10F4-4857-97BA-B508503A1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8" t="87261" r="6998"/>
          <a:stretch/>
        </p:blipFill>
        <p:spPr>
          <a:xfrm>
            <a:off x="2925005" y="6016630"/>
            <a:ext cx="1596196" cy="432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9984C0-0F30-463E-9DCE-33B40F7FB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035" y="5827637"/>
            <a:ext cx="670618" cy="377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0DD7CD-A83B-4DEB-A182-1234CE23E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088" y="5827636"/>
            <a:ext cx="670618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/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05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5695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238513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/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153296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8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153296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153296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50825"/>
              </p:ext>
            </p:extLst>
          </p:nvPr>
        </p:nvGraphicFramePr>
        <p:xfrm>
          <a:off x="2033388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613369"/>
              </p:ext>
            </p:extLst>
          </p:nvPr>
        </p:nvGraphicFramePr>
        <p:xfrm>
          <a:off x="2127141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52097"/>
              </p:ext>
            </p:extLst>
          </p:nvPr>
        </p:nvGraphicFramePr>
        <p:xfrm>
          <a:off x="2033388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238513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527345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2644571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2332932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3681665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E883300-A7B5-4C6F-8363-E76DAF9CB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987" y="652905"/>
            <a:ext cx="302786" cy="302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7793C0-57EC-42D4-9900-75238481D6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0975" y="4209325"/>
            <a:ext cx="1230050" cy="5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일괄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82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4B0411-5DD1-4AA3-A3E3-51821FBDE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446" y="1174517"/>
            <a:ext cx="1493649" cy="3779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4835F0-2757-4C24-B760-B898C8BA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16" y="1190624"/>
            <a:ext cx="1493649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1751F-FC31-4488-9FDA-F7776CDEF621}"/>
              </a:ext>
            </a:extLst>
          </p:cNvPr>
          <p:cNvSpPr/>
          <p:nvPr/>
        </p:nvSpPr>
        <p:spPr>
          <a:xfrm>
            <a:off x="202177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1206E5-0827-4B62-BCA9-DB201301227A}"/>
              </a:ext>
            </a:extLst>
          </p:cNvPr>
          <p:cNvSpPr/>
          <p:nvPr/>
        </p:nvSpPr>
        <p:spPr>
          <a:xfrm>
            <a:off x="266239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677A1-6272-4815-BC75-29BC632DC683}"/>
              </a:ext>
            </a:extLst>
          </p:cNvPr>
          <p:cNvSpPr/>
          <p:nvPr/>
        </p:nvSpPr>
        <p:spPr>
          <a:xfrm>
            <a:off x="340699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65434B-2822-4A76-9524-EDED64472DF2}"/>
              </a:ext>
            </a:extLst>
          </p:cNvPr>
          <p:cNvSpPr/>
          <p:nvPr/>
        </p:nvSpPr>
        <p:spPr>
          <a:xfrm>
            <a:off x="392402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9235EB-CC05-4657-BECB-A4356FFD8DC7}"/>
              </a:ext>
            </a:extLst>
          </p:cNvPr>
          <p:cNvSpPr/>
          <p:nvPr/>
        </p:nvSpPr>
        <p:spPr>
          <a:xfrm>
            <a:off x="376527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DD26A2-2352-4864-94C1-BD4EC8165CB4}"/>
              </a:ext>
            </a:extLst>
          </p:cNvPr>
          <p:cNvSpPr/>
          <p:nvPr/>
        </p:nvSpPr>
        <p:spPr>
          <a:xfrm>
            <a:off x="376527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B94A5E3-27B8-4B33-925C-9F708B8A3748}"/>
              </a:ext>
            </a:extLst>
          </p:cNvPr>
          <p:cNvSpPr/>
          <p:nvPr/>
        </p:nvSpPr>
        <p:spPr>
          <a:xfrm>
            <a:off x="4116952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375F4-E69C-4B40-A325-383804BFFE4F}"/>
              </a:ext>
            </a:extLst>
          </p:cNvPr>
          <p:cNvSpPr/>
          <p:nvPr/>
        </p:nvSpPr>
        <p:spPr>
          <a:xfrm>
            <a:off x="4181014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2B1306-9F5F-47DA-B747-0F5923137B9D}"/>
              </a:ext>
            </a:extLst>
          </p:cNvPr>
          <p:cNvSpPr/>
          <p:nvPr/>
        </p:nvSpPr>
        <p:spPr>
          <a:xfrm>
            <a:off x="4255474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9937A4-30E3-480F-9DB7-286DA7FBCA35}"/>
              </a:ext>
            </a:extLst>
          </p:cNvPr>
          <p:cNvSpPr/>
          <p:nvPr/>
        </p:nvSpPr>
        <p:spPr>
          <a:xfrm>
            <a:off x="4307177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F070DF-C4B1-48AB-906F-DBABFB3E0594}"/>
              </a:ext>
            </a:extLst>
          </p:cNvPr>
          <p:cNvSpPr/>
          <p:nvPr/>
        </p:nvSpPr>
        <p:spPr>
          <a:xfrm>
            <a:off x="4291302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37AD7C-7B40-4ECA-A5D7-97E7682B81B6}"/>
              </a:ext>
            </a:extLst>
          </p:cNvPr>
          <p:cNvSpPr/>
          <p:nvPr/>
        </p:nvSpPr>
        <p:spPr>
          <a:xfrm>
            <a:off x="4291302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8A6D9199-ADB0-43D4-A760-0A90DD40CD83}"/>
              </a:ext>
            </a:extLst>
          </p:cNvPr>
          <p:cNvSpPr/>
          <p:nvPr/>
        </p:nvSpPr>
        <p:spPr>
          <a:xfrm>
            <a:off x="4291302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9999289C-5F0D-4AC0-BB4C-4564CE3B3917}"/>
              </a:ext>
            </a:extLst>
          </p:cNvPr>
          <p:cNvSpPr/>
          <p:nvPr/>
        </p:nvSpPr>
        <p:spPr>
          <a:xfrm rot="10800000">
            <a:off x="6756995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331A5B79-50BC-4EB4-B7D0-D59493826562}"/>
              </a:ext>
            </a:extLst>
          </p:cNvPr>
          <p:cNvSpPr/>
          <p:nvPr/>
        </p:nvSpPr>
        <p:spPr>
          <a:xfrm>
            <a:off x="4245952" y="6036469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B1341AA-7DC5-4593-B81D-7D4D31D13A91}"/>
              </a:ext>
            </a:extLst>
          </p:cNvPr>
          <p:cNvSpPr/>
          <p:nvPr/>
        </p:nvSpPr>
        <p:spPr>
          <a:xfrm>
            <a:off x="8132078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C57C52-2787-47C5-A8A1-3AC51B7B4FA1}"/>
              </a:ext>
            </a:extLst>
          </p:cNvPr>
          <p:cNvSpPr/>
          <p:nvPr/>
        </p:nvSpPr>
        <p:spPr>
          <a:xfrm>
            <a:off x="8196140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4DC10A-F7FC-4FF7-A934-C2D8FAD3F5FC}"/>
              </a:ext>
            </a:extLst>
          </p:cNvPr>
          <p:cNvSpPr/>
          <p:nvPr/>
        </p:nvSpPr>
        <p:spPr>
          <a:xfrm>
            <a:off x="8270600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103C2E-6F12-4440-A8F6-7F4E4CD9D3D4}"/>
              </a:ext>
            </a:extLst>
          </p:cNvPr>
          <p:cNvSpPr/>
          <p:nvPr/>
        </p:nvSpPr>
        <p:spPr>
          <a:xfrm>
            <a:off x="8322303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D0377C-E14A-4DC0-8615-6012EDE78B94}"/>
              </a:ext>
            </a:extLst>
          </p:cNvPr>
          <p:cNvSpPr/>
          <p:nvPr/>
        </p:nvSpPr>
        <p:spPr>
          <a:xfrm>
            <a:off x="8306428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BD2F79-1076-43FA-B5A1-1798477FA9DA}"/>
              </a:ext>
            </a:extLst>
          </p:cNvPr>
          <p:cNvSpPr/>
          <p:nvPr/>
        </p:nvSpPr>
        <p:spPr>
          <a:xfrm>
            <a:off x="8306428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5B1C8AB-D041-447F-9C87-F5FA2D214E36}"/>
              </a:ext>
            </a:extLst>
          </p:cNvPr>
          <p:cNvSpPr/>
          <p:nvPr/>
        </p:nvSpPr>
        <p:spPr>
          <a:xfrm>
            <a:off x="8306428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잘린 한쪽 모서리 55">
            <a:extLst>
              <a:ext uri="{FF2B5EF4-FFF2-40B4-BE49-F238E27FC236}">
                <a16:creationId xmlns:a16="http://schemas.microsoft.com/office/drawing/2014/main" id="{9456C77F-9569-4202-92B1-85029742C421}"/>
              </a:ext>
            </a:extLst>
          </p:cNvPr>
          <p:cNvSpPr/>
          <p:nvPr/>
        </p:nvSpPr>
        <p:spPr>
          <a:xfrm rot="10800000">
            <a:off x="10772121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잘린 한쪽 모서리 57">
            <a:extLst>
              <a:ext uri="{FF2B5EF4-FFF2-40B4-BE49-F238E27FC236}">
                <a16:creationId xmlns:a16="http://schemas.microsoft.com/office/drawing/2014/main" id="{AD7DF47E-C864-4815-9EDF-509E5015B54B}"/>
              </a:ext>
            </a:extLst>
          </p:cNvPr>
          <p:cNvSpPr/>
          <p:nvPr/>
        </p:nvSpPr>
        <p:spPr>
          <a:xfrm rot="10800000" flipV="1">
            <a:off x="10907033" y="4545805"/>
            <a:ext cx="823067" cy="392343"/>
          </a:xfrm>
          <a:prstGeom prst="snip1Rect">
            <a:avLst>
              <a:gd name="adj" fmla="val 2827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40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/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09369" y="4012072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4599570-66EB-446D-B56C-D079CA966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421" y="5886688"/>
            <a:ext cx="512108" cy="43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F262C0-3978-4AB0-A52E-B1B51154C6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5519" y="5886688"/>
            <a:ext cx="512108" cy="438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74D29-31B7-4745-B2CC-9788039D0B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5261" y="5434363"/>
            <a:ext cx="148755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282" y="2399367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/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26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686606" y="519592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2E9DE5-DD78-4B4F-8411-E8193418BD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1680" y="2672162"/>
            <a:ext cx="1676545" cy="14326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D1313A-5293-48C5-817C-DFBE2FCF8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6738" y="2711422"/>
            <a:ext cx="932769" cy="128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27080C-C170-4450-A0E3-5BE156C8D3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3625" y="2772820"/>
            <a:ext cx="1127858" cy="14631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96E401-B3F2-4728-8DC5-BAC68B9D9C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671" y="5602014"/>
            <a:ext cx="701101" cy="2621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55EFCD-EF0F-4F1D-9830-7AF4B89AE2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2294" y="5589502"/>
            <a:ext cx="707197" cy="262151"/>
          </a:xfrm>
          <a:prstGeom prst="rect">
            <a:avLst/>
          </a:prstGeom>
        </p:spPr>
      </p:pic>
      <p:sp>
        <p:nvSpPr>
          <p:cNvPr id="124" name="사각형: 잘린 한쪽 모서리 123">
            <a:extLst>
              <a:ext uri="{FF2B5EF4-FFF2-40B4-BE49-F238E27FC236}">
                <a16:creationId xmlns:a16="http://schemas.microsoft.com/office/drawing/2014/main" id="{056724A9-03D1-4D38-9011-FE2A02A506C2}"/>
              </a:ext>
            </a:extLst>
          </p:cNvPr>
          <p:cNvSpPr/>
          <p:nvPr/>
        </p:nvSpPr>
        <p:spPr>
          <a:xfrm flipH="1" flipV="1">
            <a:off x="3468611" y="5655738"/>
            <a:ext cx="1245284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사각형: 잘린 한쪽 모서리 143">
            <a:extLst>
              <a:ext uri="{FF2B5EF4-FFF2-40B4-BE49-F238E27FC236}">
                <a16:creationId xmlns:a16="http://schemas.microsoft.com/office/drawing/2014/main" id="{947AEB2C-AC1D-46EA-8BED-5BDD3FD1BA14}"/>
              </a:ext>
            </a:extLst>
          </p:cNvPr>
          <p:cNvSpPr/>
          <p:nvPr/>
        </p:nvSpPr>
        <p:spPr>
          <a:xfrm flipH="1" flipV="1">
            <a:off x="3832546" y="600506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스킨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68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F2E2DC46-C054-4956-A8EF-BD95ED8FCD4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" y="2700000"/>
            <a:ext cx="518400" cy="5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B8F060-9371-457D-8878-A448B15E8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080000"/>
            <a:ext cx="518713" cy="53828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9C28C93-EE33-47D8-A98A-EED263E9C2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0000"/>
            <a:ext cx="518713" cy="53828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D520572-F046-49C0-B8A5-BD59640814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000"/>
            <a:ext cx="518713" cy="53828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13CB579-9075-41BC-B489-39DE1BE587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719" cy="5383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88A5907-9DE2-4C69-A5CA-CC2B9B2FA2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300"/>
            <a:ext cx="518720" cy="5383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380883-8570-4AAC-B418-0B7311F6A136}"/>
              </a:ext>
            </a:extLst>
          </p:cNvPr>
          <p:cNvSpPr/>
          <p:nvPr/>
        </p:nvSpPr>
        <p:spPr>
          <a:xfrm>
            <a:off x="4140000" y="360000"/>
            <a:ext cx="2592001" cy="3600000"/>
          </a:xfrm>
          <a:prstGeom prst="roundRect">
            <a:avLst>
              <a:gd name="adj" fmla="val 3048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5B527E-634C-44C6-A910-DA5623E413E4}"/>
              </a:ext>
            </a:extLst>
          </p:cNvPr>
          <p:cNvSpPr/>
          <p:nvPr/>
        </p:nvSpPr>
        <p:spPr>
          <a:xfrm>
            <a:off x="4184516" y="419304"/>
            <a:ext cx="2502968" cy="34834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ED4688-3D87-4C2B-8CA5-47AB65EBA267}"/>
              </a:ext>
            </a:extLst>
          </p:cNvPr>
          <p:cNvSpPr/>
          <p:nvPr/>
        </p:nvSpPr>
        <p:spPr>
          <a:xfrm>
            <a:off x="4236258" y="482012"/>
            <a:ext cx="2401859" cy="33445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300455-943A-4D96-9639-A93334B4BE1D}"/>
              </a:ext>
            </a:extLst>
          </p:cNvPr>
          <p:cNvSpPr/>
          <p:nvPr/>
        </p:nvSpPr>
        <p:spPr>
          <a:xfrm>
            <a:off x="4272186" y="543460"/>
            <a:ext cx="2327629" cy="28480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892311-EEBB-4DCE-80E1-DEDBB466B3D8}"/>
              </a:ext>
            </a:extLst>
          </p:cNvPr>
          <p:cNvSpPr/>
          <p:nvPr/>
        </p:nvSpPr>
        <p:spPr>
          <a:xfrm>
            <a:off x="4272186" y="2785402"/>
            <a:ext cx="2338661" cy="27562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A4D49C-0C12-47B4-A5F1-F78D775E53EA}"/>
              </a:ext>
            </a:extLst>
          </p:cNvPr>
          <p:cNvSpPr/>
          <p:nvPr/>
        </p:nvSpPr>
        <p:spPr>
          <a:xfrm>
            <a:off x="4272186" y="3101130"/>
            <a:ext cx="2338661" cy="7034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1A58ED30-CF2E-4E1C-884F-F87EB0B5C2E2}"/>
              </a:ext>
            </a:extLst>
          </p:cNvPr>
          <p:cNvSpPr/>
          <p:nvPr/>
        </p:nvSpPr>
        <p:spPr>
          <a:xfrm>
            <a:off x="4261154" y="2600666"/>
            <a:ext cx="1150627" cy="147068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DB219647-07BF-4C43-AFE7-8B8034FB9DD6}"/>
              </a:ext>
            </a:extLst>
          </p:cNvPr>
          <p:cNvSpPr/>
          <p:nvPr/>
        </p:nvSpPr>
        <p:spPr>
          <a:xfrm rot="10800000">
            <a:off x="5974545" y="475391"/>
            <a:ext cx="661198" cy="299926"/>
          </a:xfrm>
          <a:prstGeom prst="snip1Rect">
            <a:avLst>
              <a:gd name="adj" fmla="val 23418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2D4829F1-8BF3-4B46-A5F0-7CF81898B735}"/>
              </a:ext>
            </a:extLst>
          </p:cNvPr>
          <p:cNvSpPr/>
          <p:nvPr/>
        </p:nvSpPr>
        <p:spPr>
          <a:xfrm>
            <a:off x="4221897" y="3566816"/>
            <a:ext cx="2412717" cy="276337"/>
          </a:xfrm>
          <a:prstGeom prst="snip1Rect">
            <a:avLst>
              <a:gd name="adj" fmla="val 25813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43329C5C-C6CC-477C-A158-1382480788FF}"/>
              </a:ext>
            </a:extLst>
          </p:cNvPr>
          <p:cNvSpPr/>
          <p:nvPr/>
        </p:nvSpPr>
        <p:spPr>
          <a:xfrm rot="10800000" flipV="1">
            <a:off x="6068295" y="2530966"/>
            <a:ext cx="571943" cy="272636"/>
          </a:xfrm>
          <a:prstGeom prst="snip1Rect">
            <a:avLst>
              <a:gd name="adj" fmla="val 28273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55C7AB-42A9-4DB0-9FE6-335DB134A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00" y="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85640D-677E-49D2-B8B2-25EC3834F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000" y="72000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3AF134-8A94-460D-879C-E94CEEE0A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00" y="2160000"/>
            <a:ext cx="719215" cy="719215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B91BDB-FD0A-468C-9885-A3997C2ED5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000" y="1440000"/>
            <a:ext cx="723278" cy="719215"/>
          </a:xfrm>
          <a:prstGeom prst="rect">
            <a:avLst/>
          </a:prstGeom>
          <a:ln>
            <a:noFill/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7728CEB-CFA7-4CF3-9DF8-AA069B1A0FF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0000" y="0"/>
            <a:ext cx="626400" cy="72000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485CD6-644A-4420-86DA-1A0D17000F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000" y="720000"/>
            <a:ext cx="626400" cy="72000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1B4FA99-E65D-4797-AA32-045C363DCF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0000" y="1440000"/>
            <a:ext cx="626400" cy="720000"/>
          </a:xfrm>
          <a:prstGeom prst="rect">
            <a:avLst/>
          </a:prstGeom>
          <a:ln>
            <a:noFill/>
          </a:ln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EEE33B0-07AA-42B0-8283-CC372E9064C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0000" y="2160000"/>
            <a:ext cx="626400" cy="72000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C1F7140-A59F-4E64-9886-9931049C48C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0000" y="2880000"/>
            <a:ext cx="626400" cy="7200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411459B-DA0E-4772-BDB0-AA57432D4BF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0000" y="3600000"/>
            <a:ext cx="626400" cy="72000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A731F40B-0A11-4531-84B4-12D986A1FE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80000" y="0"/>
            <a:ext cx="1980000" cy="7200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86C1E369-BFD6-470E-B7A4-C6997D6C252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0000" y="720000"/>
            <a:ext cx="1980000" cy="72000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F4ECF17-3520-4788-B129-D5D39D91DA8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80000" y="1440000"/>
            <a:ext cx="1980000" cy="720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8D384D68-6C04-48A7-AC06-9D02AF3BE1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80000" y="2160000"/>
            <a:ext cx="1980000" cy="72000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A5D3B9A-C874-4669-AEF0-DDA5CC9EC82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80000" y="2880000"/>
            <a:ext cx="1980000" cy="7200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DD04119-C0A0-426A-9878-0DE3D2D65B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80000" y="3600000"/>
            <a:ext cx="198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85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848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2206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0D7792F4-1834-405C-92C1-A2D499757ED0}"/>
              </a:ext>
            </a:extLst>
          </p:cNvPr>
          <p:cNvSpPr/>
          <p:nvPr/>
        </p:nvSpPr>
        <p:spPr>
          <a:xfrm rot="16200000">
            <a:off x="3937127" y="4742952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84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  <p:sp>
        <p:nvSpPr>
          <p:cNvPr id="217" name="사각형: 잘린 한쪽 모서리 216">
            <a:extLst>
              <a:ext uri="{FF2B5EF4-FFF2-40B4-BE49-F238E27FC236}">
                <a16:creationId xmlns:a16="http://schemas.microsoft.com/office/drawing/2014/main" id="{9F114950-7ED5-4ABF-AEBF-E0CB6FE73C3F}"/>
              </a:ext>
            </a:extLst>
          </p:cNvPr>
          <p:cNvSpPr>
            <a:spLocks noChangeAspect="1"/>
          </p:cNvSpPr>
          <p:nvPr/>
        </p:nvSpPr>
        <p:spPr>
          <a:xfrm flipV="1">
            <a:off x="1083711" y="5369587"/>
            <a:ext cx="491282" cy="491283"/>
          </a:xfrm>
          <a:prstGeom prst="snip1Rect">
            <a:avLst>
              <a:gd name="adj" fmla="val 31266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AB65D6A-C82F-4131-8BBD-62F5F2770976}"/>
              </a:ext>
            </a:extLst>
          </p:cNvPr>
          <p:cNvSpPr>
            <a:spLocks noChangeAspect="1"/>
          </p:cNvSpPr>
          <p:nvPr/>
        </p:nvSpPr>
        <p:spPr>
          <a:xfrm>
            <a:off x="1780877" y="5473408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1F807F9-BBAC-4714-AF22-936E1F3D77B8}"/>
              </a:ext>
            </a:extLst>
          </p:cNvPr>
          <p:cNvSpPr/>
          <p:nvPr/>
        </p:nvSpPr>
        <p:spPr>
          <a:xfrm>
            <a:off x="5447999" y="2529000"/>
            <a:ext cx="1296001" cy="1800000"/>
          </a:xfrm>
          <a:prstGeom prst="roundRect">
            <a:avLst>
              <a:gd name="adj" fmla="val 304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A47231-EBC0-40AF-92D5-B4598139D776}"/>
              </a:ext>
            </a:extLst>
          </p:cNvPr>
          <p:cNvSpPr>
            <a:spLocks/>
          </p:cNvSpPr>
          <p:nvPr/>
        </p:nvSpPr>
        <p:spPr>
          <a:xfrm>
            <a:off x="5465999" y="2547000"/>
            <a:ext cx="1260000" cy="1764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058F8E5-6034-43DD-BAE2-B564D90A4482}"/>
              </a:ext>
            </a:extLst>
          </p:cNvPr>
          <p:cNvSpPr/>
          <p:nvPr/>
        </p:nvSpPr>
        <p:spPr>
          <a:xfrm>
            <a:off x="5484000" y="2565000"/>
            <a:ext cx="1224000" cy="17280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4C4193A-F95D-4B36-B9E6-9AC168D2E7FD}"/>
              </a:ext>
            </a:extLst>
          </p:cNvPr>
          <p:cNvSpPr/>
          <p:nvPr/>
        </p:nvSpPr>
        <p:spPr>
          <a:xfrm>
            <a:off x="5502000" y="2588292"/>
            <a:ext cx="1188000" cy="14240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24370E5-ECEA-4E6A-B6A7-676A3A7A2099}"/>
              </a:ext>
            </a:extLst>
          </p:cNvPr>
          <p:cNvSpPr/>
          <p:nvPr/>
        </p:nvSpPr>
        <p:spPr>
          <a:xfrm>
            <a:off x="7028567" y="3761753"/>
            <a:ext cx="1169331" cy="137812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88B8D3-DCBD-4D76-B8B5-CCFF3BA9C86D}"/>
              </a:ext>
            </a:extLst>
          </p:cNvPr>
          <p:cNvSpPr/>
          <p:nvPr/>
        </p:nvSpPr>
        <p:spPr>
          <a:xfrm>
            <a:off x="7028567" y="4153147"/>
            <a:ext cx="1169331" cy="351706"/>
          </a:xfrm>
          <a:prstGeom prst="rect">
            <a:avLst/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잘린 한쪽 모서리 95">
            <a:extLst>
              <a:ext uri="{FF2B5EF4-FFF2-40B4-BE49-F238E27FC236}">
                <a16:creationId xmlns:a16="http://schemas.microsoft.com/office/drawing/2014/main" id="{5B252063-08B7-40FD-BC64-2A8F97D0C9FE}"/>
              </a:ext>
            </a:extLst>
          </p:cNvPr>
          <p:cNvSpPr/>
          <p:nvPr/>
        </p:nvSpPr>
        <p:spPr>
          <a:xfrm>
            <a:off x="7169101" y="3561428"/>
            <a:ext cx="575314" cy="73534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잘린 한쪽 모서리 96">
            <a:extLst>
              <a:ext uri="{FF2B5EF4-FFF2-40B4-BE49-F238E27FC236}">
                <a16:creationId xmlns:a16="http://schemas.microsoft.com/office/drawing/2014/main" id="{E2F70637-8A7A-40F9-AC44-2652D5BB6D7A}"/>
              </a:ext>
            </a:extLst>
          </p:cNvPr>
          <p:cNvSpPr/>
          <p:nvPr/>
        </p:nvSpPr>
        <p:spPr>
          <a:xfrm rot="10800000">
            <a:off x="7336822" y="2290875"/>
            <a:ext cx="330599" cy="149963"/>
          </a:xfrm>
          <a:prstGeom prst="snip1Rect">
            <a:avLst>
              <a:gd name="adj" fmla="val 23418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6FD433BA-AB51-4794-AB1C-9F55614EB842}"/>
              </a:ext>
            </a:extLst>
          </p:cNvPr>
          <p:cNvSpPr/>
          <p:nvPr/>
        </p:nvSpPr>
        <p:spPr>
          <a:xfrm>
            <a:off x="6982012" y="4580083"/>
            <a:ext cx="1206359" cy="138169"/>
          </a:xfrm>
          <a:prstGeom prst="snip1Rect">
            <a:avLst>
              <a:gd name="adj" fmla="val 2581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잘린 한쪽 모서리 98">
            <a:extLst>
              <a:ext uri="{FF2B5EF4-FFF2-40B4-BE49-F238E27FC236}">
                <a16:creationId xmlns:a16="http://schemas.microsoft.com/office/drawing/2014/main" id="{1CEB3984-3AE6-495F-8FD4-3CD0EA33845A}"/>
              </a:ext>
            </a:extLst>
          </p:cNvPr>
          <p:cNvSpPr/>
          <p:nvPr/>
        </p:nvSpPr>
        <p:spPr>
          <a:xfrm rot="10800000" flipV="1">
            <a:off x="7783654" y="3096247"/>
            <a:ext cx="285972" cy="136318"/>
          </a:xfrm>
          <a:prstGeom prst="snip1Rect">
            <a:avLst>
              <a:gd name="adj" fmla="val 28273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0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2672754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2681166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2669823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701121"/>
            <a:ext cx="518720" cy="538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8E5E37-0164-42BB-B67E-46F96DDF9E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7391" y="5559412"/>
            <a:ext cx="1042506" cy="5364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9A5AA7-301D-4C4D-AFA2-AA3C554692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3590" y="5528114"/>
            <a:ext cx="798645" cy="53649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2E85773-392C-4A9B-9D13-52AB9A695F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5528114"/>
            <a:ext cx="518719" cy="5383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5391574-574F-470C-90C5-CF9072D598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5559412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0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</a:t>
            </a:r>
            <a:r>
              <a:rPr lang="en-US" altLang="ko-KR" dirty="0"/>
              <a:t>&amp; </a:t>
            </a:r>
            <a:r>
              <a:rPr lang="ko-KR" altLang="en-US" dirty="0"/>
              <a:t>카드 </a:t>
            </a:r>
            <a:r>
              <a:rPr lang="ko-KR" altLang="en-US" dirty="0" err="1"/>
              <a:t>검색창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/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53478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351785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68B0B9-CC8D-409E-8AD7-EA339D06E1FA}"/>
              </a:ext>
            </a:extLst>
          </p:cNvPr>
          <p:cNvSpPr/>
          <p:nvPr/>
        </p:nvSpPr>
        <p:spPr>
          <a:xfrm>
            <a:off x="1224539" y="1219662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390D7E-71AB-408B-9FD1-C989921446D5}"/>
              </a:ext>
            </a:extLst>
          </p:cNvPr>
          <p:cNvSpPr txBox="1"/>
          <p:nvPr/>
        </p:nvSpPr>
        <p:spPr>
          <a:xfrm>
            <a:off x="1224540" y="1215767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A59E8B-A7E9-4E3A-AA0D-D1132FC73784}"/>
              </a:ext>
            </a:extLst>
          </p:cNvPr>
          <p:cNvSpPr/>
          <p:nvPr/>
        </p:nvSpPr>
        <p:spPr>
          <a:xfrm>
            <a:off x="1224539" y="170639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7AD4-4309-4782-8691-E7E9D7328A5A}"/>
              </a:ext>
            </a:extLst>
          </p:cNvPr>
          <p:cNvSpPr txBox="1"/>
          <p:nvPr/>
        </p:nvSpPr>
        <p:spPr>
          <a:xfrm>
            <a:off x="1224540" y="170250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▲</a:t>
            </a:r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1334</Words>
  <Application>Microsoft Office PowerPoint</Application>
  <PresentationFormat>와이드스크린</PresentationFormat>
  <Paragraphs>635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HY견고딕</vt:lpstr>
      <vt:lpstr>맑은 고딕</vt:lpstr>
      <vt:lpstr>Arial</vt:lpstr>
      <vt:lpstr>Office 테마</vt:lpstr>
      <vt:lpstr>카드 기본 요소</vt:lpstr>
      <vt:lpstr>PowerPoint 프레젠테이션</vt:lpstr>
      <vt:lpstr>PowerPoint 프레젠테이션</vt:lpstr>
      <vt:lpstr>PowerPoint 프레젠테이션</vt:lpstr>
      <vt:lpstr>PowerPoint 프레젠테이션</vt:lpstr>
      <vt:lpstr>카드 일람 &amp; 카드 검색창</vt:lpstr>
      <vt:lpstr>PowerPoint 프레젠테이션</vt:lpstr>
      <vt:lpstr>PowerPoint 프레젠테이션</vt:lpstr>
      <vt:lpstr>PowerPoint 프레젠테이션</vt:lpstr>
      <vt:lpstr>PowerPoint 프레젠테이션</vt:lpstr>
      <vt:lpstr>카드 필터</vt:lpstr>
      <vt:lpstr>PowerPoint 프레젠테이션</vt:lpstr>
      <vt:lpstr>PowerPoint 프레젠테이션</vt:lpstr>
      <vt:lpstr>PowerPoint 프레젠테이션</vt:lpstr>
      <vt:lpstr>PowerPoint 프레젠테이션</vt:lpstr>
      <vt:lpstr>카드 정렬</vt:lpstr>
      <vt:lpstr>PowerPoint 프레젠테이션</vt:lpstr>
      <vt:lpstr>카드 상세 &amp; 고유 키워드 설명</vt:lpstr>
      <vt:lpstr>PowerPoint 프레젠테이션</vt:lpstr>
      <vt:lpstr>PowerPoint 프레젠테이션</vt:lpstr>
      <vt:lpstr>카드 제작</vt:lpstr>
      <vt:lpstr>PowerPoint 프레젠테이션</vt:lpstr>
      <vt:lpstr>PowerPoint 프레젠테이션</vt:lpstr>
      <vt:lpstr>카드 분해</vt:lpstr>
      <vt:lpstr>PowerPoint 프레젠테이션</vt:lpstr>
      <vt:lpstr>일괄 분해</vt:lpstr>
      <vt:lpstr>PowerPoint 프레젠테이션</vt:lpstr>
      <vt:lpstr>PowerPoint 프레젠테이션</vt:lpstr>
      <vt:lpstr>덱 일람</vt:lpstr>
      <vt:lpstr>PowerPoint 프레젠테이션</vt:lpstr>
      <vt:lpstr>PowerPoint 프레젠테이션</vt:lpstr>
      <vt:lpstr>PowerPoint 프레젠테이션</vt:lpstr>
      <vt:lpstr>PowerPoint 프레젠테이션</vt:lpstr>
      <vt:lpstr>덱 편집</vt:lpstr>
      <vt:lpstr>PowerPoint 프레젠테이션</vt:lpstr>
      <vt:lpstr>PowerPoint 프레젠테이션</vt:lpstr>
      <vt:lpstr>PowerPoint 프레젠테이션</vt:lpstr>
      <vt:lpstr>PowerPoint 프레젠테이션</vt:lpstr>
      <vt:lpstr>카드 스킨</vt:lpstr>
      <vt:lpstr>PowerPoint 프레젠테이션</vt:lpstr>
      <vt:lpstr>PowerPoint 프레젠테이션</vt:lpstr>
      <vt:lpstr>배치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카드 일람</dc:title>
  <dc:creator>User</dc:creator>
  <cp:lastModifiedBy>User</cp:lastModifiedBy>
  <cp:revision>123</cp:revision>
  <dcterms:created xsi:type="dcterms:W3CDTF">2025-01-14T10:38:04Z</dcterms:created>
  <dcterms:modified xsi:type="dcterms:W3CDTF">2025-01-20T10:49:00Z</dcterms:modified>
</cp:coreProperties>
</file>